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5" r:id="rId7"/>
    <p:sldId id="274" r:id="rId8"/>
    <p:sldId id="257" r:id="rId9"/>
    <p:sldId id="258" r:id="rId10"/>
    <p:sldId id="259" r:id="rId11"/>
    <p:sldId id="260" r:id="rId12"/>
    <p:sldId id="261" r:id="rId13"/>
    <p:sldId id="278" r:id="rId14"/>
    <p:sldId id="27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362"/>
    <a:srgbClr val="9CB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20F73-5D73-48A6-B913-80EA0FD30BC7}" v="50" dt="2023-09-06T08:04:54.781"/>
    <p1510:client id="{75F549AF-48BA-4E55-9573-6E6D9D20D422}" v="174" dt="2023-09-06T12:23:43.152"/>
    <p1510:client id="{8D672CF3-04E1-CF88-2528-D59DC665D59E}" v="355" dt="2023-09-06T08:18:46.141"/>
    <p1510:client id="{999A750C-36B4-8086-BD1B-1C545BF6BF87}" v="44" dt="2023-09-06T12:47:3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0BE07-0E74-8AAB-8045-BE6576AF5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93FE14-756A-F907-7099-AD4170E07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E7263-A891-164B-BB1B-3FCA9700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5C1432-4AB7-3318-432B-959B3666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2204F-D15A-80D5-50D1-EA502192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96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B23A4-022F-A9F5-E98C-163396ED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39B492-C909-C2B3-DF79-FA579C49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4A648B-99EB-ED40-8D01-C33F58C1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3EC90-B46D-3D50-98E2-4793F479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5F458-5A1B-C0F3-7D77-0E1DE782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1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EEE7C36-DE1C-6977-2B1A-DD2931A36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45F637-AD74-83DB-1096-35B16FA1E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98D10B-DE58-A232-1A93-0EEF2C41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E455C0-0890-D7FD-5141-31DC21AD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DB6A0E-C9C7-FE49-2685-9E91B5E5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28C1C-9ECF-7A1C-6D7E-3D2C9F12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BB1AE-3FBF-7569-A884-F464306B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8EFDB-481E-8D2C-9BB9-DFB5782D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6050-BDA2-E843-0021-EB481BB3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7423DB-0178-A6EB-10E2-01A8CD69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8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BDDDD-C410-423B-C154-FEF805F4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C1411E-31F4-A9F7-AD6D-D1867C2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5DCF7-59EE-ADA9-7346-A021BD5D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D9C76-83A1-EEA9-5FFF-14ADF5F91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C3CFC-23B2-306A-9C72-6109F5F5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4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2D0C1D-4CAB-7FE9-681B-A406FF8B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26B698-6466-7A1F-4349-D4FCB992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78FDFF-4901-4A09-9F67-FF4FC172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65E04-0D0C-08BF-ACC5-CDC85F38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44AB3B-3BF7-CB79-3EAA-E50B84A6B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6FE96B-8367-6B33-9FCF-C8AB0F25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69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DB1CD-BA7C-3AFF-E0BC-2EF75385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8FB336-4BC8-7EEE-0C85-CDE19659E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EAEB5E-243B-47C3-1DE4-D6B1F2594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398D24-AD5E-44FD-C4FD-4EFEFEAFE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4F09C2-E33B-2018-AF54-FB839F1E4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3F4EF9-A8C0-B11D-8925-7D2CDF49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7B5633-26B7-F860-A184-D5EC69AF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CA563B-1AC3-E82A-6AC9-8806E1A1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69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42159-5C77-5AA3-A376-4538337B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7B8FC8-3603-90FC-A3D7-1CF6E98A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356214-E640-C1B2-71C6-1F68EDA4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C0AE5-ECB3-017F-5FAB-72EB228F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D2D65B-A0C1-5CAB-0DD1-1E17EBD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2B0249-485E-200F-B802-E793D1FA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5E2AF3-CB5C-0A45-0942-C67287C5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2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A9DF3-5BC1-A2C3-B0DF-8C7CCAD4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7EBD0-0DA0-A1AE-C43B-9E5E6070D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69D827-F6F0-BB6A-42E0-5A93A9CCB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A994F2-FC9E-81DF-5C63-208B96E2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9FDB07-5971-238B-DBFA-84ABA9FB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F77AF5-87AF-AF05-0534-CB05B878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79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1705C-E0E0-FA70-3C86-834B7902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528225-8064-AFB5-4E56-8A44860A4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F07BA4-3318-646F-AFCF-A3961406B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0462B5-4102-A9B6-8F98-6E290DD9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EA760C-6CD1-7080-F4BC-7C74073A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353CA2-7724-1AAF-76B8-477B9A49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2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61F739-ECE2-BBC8-7C77-4600FE12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BC0ED0-C6A0-4313-4602-D1DFE965F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92B06-17FD-5255-331A-0BCC73B78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6F59-09B1-411E-B3ED-A52A58100315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0E3C0-6D21-9D6A-F046-AB4B3E174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91B073-0852-AA27-8FF3-714E0403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AA83-C6C5-417C-B6D5-9AA24A04B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55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0DD113B-AE56-F83E-4F2D-FF74D860327B}"/>
              </a:ext>
            </a:extLst>
          </p:cNvPr>
          <p:cNvSpPr txBox="1"/>
          <p:nvPr/>
        </p:nvSpPr>
        <p:spPr>
          <a:xfrm>
            <a:off x="1065957" y="755627"/>
            <a:ext cx="9836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Partie 1 :</a:t>
            </a:r>
          </a:p>
          <a:p>
            <a:r>
              <a:rPr lang="fr-FR" sz="2800" dirty="0"/>
              <a:t>Je souhaite faire un don à la coopérative de l’école</a:t>
            </a:r>
          </a:p>
        </p:txBody>
      </p:sp>
      <p:pic>
        <p:nvPicPr>
          <p:cNvPr id="1026" name="Picture 2" descr="OCCE78 – Site des dons/paiement en ligne">
            <a:extLst>
              <a:ext uri="{FF2B5EF4-FFF2-40B4-BE49-F238E27FC236}">
                <a16:creationId xmlns:a16="http://schemas.microsoft.com/office/drawing/2014/main" id="{99C11A1B-11EA-35C7-7E4C-FAC7954DC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6825A9-0AD5-D70C-B3F5-DDF476F4D31D}"/>
              </a:ext>
            </a:extLst>
          </p:cNvPr>
          <p:cNvSpPr txBox="1"/>
          <p:nvPr/>
        </p:nvSpPr>
        <p:spPr>
          <a:xfrm>
            <a:off x="944658" y="1803976"/>
            <a:ext cx="10773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 Le don peut-être anonyme ou nominatif</a:t>
            </a:r>
            <a:r>
              <a:rPr lang="fr-FR" dirty="0"/>
              <a:t>.</a:t>
            </a:r>
          </a:p>
          <a:p>
            <a:pPr algn="ctr"/>
            <a:endParaRPr lang="fr-FR" dirty="0"/>
          </a:p>
          <a:p>
            <a:r>
              <a:rPr lang="fr-FR" dirty="0"/>
              <a:t>Pour que le don soit </a:t>
            </a:r>
            <a:r>
              <a:rPr lang="fr-FR" b="1" dirty="0"/>
              <a:t>nominatif</a:t>
            </a:r>
            <a:r>
              <a:rPr lang="fr-FR" dirty="0"/>
              <a:t>, il y a deux possibilités : </a:t>
            </a:r>
          </a:p>
          <a:p>
            <a:endParaRPr lang="fr-FR" dirty="0"/>
          </a:p>
          <a:p>
            <a:pPr marL="342900" indent="-342900">
              <a:buFontTx/>
              <a:buAutoNum type="arabicPeriod"/>
            </a:pPr>
            <a:r>
              <a:rPr lang="fr-FR" dirty="0"/>
              <a:t>Via le menu « don », indiquer le nom de votre enfant avant d'ajouter votre commande au panier (voir page 5).</a:t>
            </a:r>
            <a:endParaRPr lang="fr-FR" b="1" dirty="0"/>
          </a:p>
          <a:p>
            <a:pPr marL="342900" indent="-342900" algn="just">
              <a:buAutoNum type="arabicPeriod"/>
            </a:pPr>
            <a:r>
              <a:rPr lang="fr-FR" dirty="0"/>
              <a:t>Via le menu « participation au projet », sélectionner le produit don, s’il a été créé par l’école de mon enfant. Pour cela, il est nécessaire d'avoir créé un compte et d'être connecté (voir page 18).</a:t>
            </a:r>
          </a:p>
          <a:p>
            <a:pPr marL="342900" indent="-342900" algn="just">
              <a:buAutoNum type="arabicPeriod"/>
            </a:pPr>
            <a:endParaRPr lang="fr-FR" b="1" dirty="0"/>
          </a:p>
          <a:p>
            <a:r>
              <a:rPr lang="fr-FR" b="1" dirty="0"/>
              <a:t>		1</a:t>
            </a:r>
            <a:r>
              <a:rPr lang="fr-FR" dirty="0"/>
              <a:t>						</a:t>
            </a:r>
            <a:r>
              <a:rPr lang="fr-FR" b="1" dirty="0"/>
              <a:t>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5C0C094-62EA-3390-ADF6-08DFF2C2283A}"/>
              </a:ext>
            </a:extLst>
          </p:cNvPr>
          <p:cNvSpPr/>
          <p:nvPr/>
        </p:nvSpPr>
        <p:spPr>
          <a:xfrm>
            <a:off x="2736362" y="4006499"/>
            <a:ext cx="363415" cy="394891"/>
          </a:xfrm>
          <a:prstGeom prst="ellipse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E382D0B-9A6E-A244-21C2-9AC5623C1EF5}"/>
              </a:ext>
            </a:extLst>
          </p:cNvPr>
          <p:cNvSpPr/>
          <p:nvPr/>
        </p:nvSpPr>
        <p:spPr>
          <a:xfrm>
            <a:off x="8227647" y="4006499"/>
            <a:ext cx="363415" cy="394891"/>
          </a:xfrm>
          <a:prstGeom prst="ellipse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E5EC033-F574-7FEA-03B4-791D7215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51" y="4658462"/>
            <a:ext cx="3616000" cy="2034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5E1E29-26A0-02E7-B6DA-541F3B405822}"/>
              </a:ext>
            </a:extLst>
          </p:cNvPr>
          <p:cNvSpPr/>
          <p:nvPr/>
        </p:nvSpPr>
        <p:spPr>
          <a:xfrm>
            <a:off x="2734101" y="5954736"/>
            <a:ext cx="1297352" cy="24842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F8B449-597E-DE3E-FA12-9C5F406F2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812" y="4659053"/>
            <a:ext cx="3614949" cy="2033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1BE68D-9A5E-2F4F-880B-C3B8A8A2F8E1}"/>
              </a:ext>
            </a:extLst>
          </p:cNvPr>
          <p:cNvSpPr/>
          <p:nvPr/>
        </p:nvSpPr>
        <p:spPr>
          <a:xfrm>
            <a:off x="7662497" y="4857252"/>
            <a:ext cx="442602" cy="98129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16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42C3FEB-E68E-339E-DCC0-0E3FDEB31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08"/>
          <a:stretch/>
        </p:blipFill>
        <p:spPr>
          <a:xfrm>
            <a:off x="0" y="871779"/>
            <a:ext cx="9000000" cy="51144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14780D-1F36-9DE3-F7D9-ABF13D21270C}"/>
              </a:ext>
            </a:extLst>
          </p:cNvPr>
          <p:cNvSpPr txBox="1"/>
          <p:nvPr/>
        </p:nvSpPr>
        <p:spPr>
          <a:xfrm>
            <a:off x="524794" y="318443"/>
            <a:ext cx="461870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1. </a:t>
            </a:r>
            <a:r>
              <a:rPr lang="fr-FR" sz="1600"/>
              <a:t>Je me rends sur : </a:t>
            </a:r>
            <a:r>
              <a:rPr lang="fr-FR" sz="1600" u="sng">
                <a:solidFill>
                  <a:schemeClr val="accent1"/>
                </a:solidFill>
              </a:rPr>
              <a:t>https://ad78.occe.coop/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E72EFFC-30D5-4007-5C4B-D51A35AA12DA}"/>
              </a:ext>
            </a:extLst>
          </p:cNvPr>
          <p:cNvCxnSpPr>
            <a:cxnSpLocks/>
            <a:stCxn id="2" idx="2"/>
            <a:endCxn id="8" idx="3"/>
          </p:cNvCxnSpPr>
          <p:nvPr/>
        </p:nvCxnSpPr>
        <p:spPr>
          <a:xfrm flipH="1">
            <a:off x="1388269" y="656997"/>
            <a:ext cx="1445878" cy="50645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E20E8F-D671-89EA-550D-365A921AA065}"/>
              </a:ext>
            </a:extLst>
          </p:cNvPr>
          <p:cNvSpPr/>
          <p:nvPr/>
        </p:nvSpPr>
        <p:spPr>
          <a:xfrm>
            <a:off x="524795" y="1074361"/>
            <a:ext cx="863474" cy="17817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OCCE78 – Site des dons/paiement en ligne">
            <a:extLst>
              <a:ext uri="{FF2B5EF4-FFF2-40B4-BE49-F238E27FC236}">
                <a16:creationId xmlns:a16="http://schemas.microsoft.com/office/drawing/2014/main" id="{CD9A6413-91D6-39B0-1425-4538B2A0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A6B91E-6952-5097-03FC-9B193726F6F1}"/>
              </a:ext>
            </a:extLst>
          </p:cNvPr>
          <p:cNvSpPr txBox="1"/>
          <p:nvPr/>
        </p:nvSpPr>
        <p:spPr>
          <a:xfrm>
            <a:off x="9427495" y="1651943"/>
            <a:ext cx="2516856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2. </a:t>
            </a:r>
            <a:r>
              <a:rPr lang="fr-FR" sz="1600"/>
              <a:t>Je clique sur « Faire un don » </a:t>
            </a:r>
            <a:endParaRPr lang="fr-FR" sz="1600" u="sng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0622760-AE2A-F447-35AC-7FB4C95E7876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flipH="1" flipV="1">
            <a:off x="7960519" y="1921916"/>
            <a:ext cx="1466976" cy="2241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45E1B-4975-24A5-800A-EE93194E03EA}"/>
              </a:ext>
            </a:extLst>
          </p:cNvPr>
          <p:cNvSpPr/>
          <p:nvPr/>
        </p:nvSpPr>
        <p:spPr>
          <a:xfrm>
            <a:off x="7341520" y="1832827"/>
            <a:ext cx="618999" cy="17817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42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CCE78 – Site des dons/paiement en ligne">
            <a:extLst>
              <a:ext uri="{FF2B5EF4-FFF2-40B4-BE49-F238E27FC236}">
                <a16:creationId xmlns:a16="http://schemas.microsoft.com/office/drawing/2014/main" id="{CD9A6413-91D6-39B0-1425-4538B2A0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833C8C-D398-EF32-286D-A0441804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9BF69F-2D88-0960-93F5-1EDD23FCDBF0}"/>
              </a:ext>
            </a:extLst>
          </p:cNvPr>
          <p:cNvSpPr txBox="1"/>
          <p:nvPr/>
        </p:nvSpPr>
        <p:spPr>
          <a:xfrm>
            <a:off x="9427495" y="3423593"/>
            <a:ext cx="2516856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1. </a:t>
            </a:r>
            <a:r>
              <a:rPr lang="fr-FR" sz="1600"/>
              <a:t>Je clique sur l’image</a:t>
            </a:r>
            <a:endParaRPr lang="fr-FR" sz="1600" u="sng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7199AB4-13A9-7038-B544-64285E261E2B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flipH="1">
            <a:off x="4219575" y="3592870"/>
            <a:ext cx="5207920" cy="38169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94830C-0302-6337-3E3D-0192844E3890}"/>
              </a:ext>
            </a:extLst>
          </p:cNvPr>
          <p:cNvSpPr/>
          <p:nvPr/>
        </p:nvSpPr>
        <p:spPr>
          <a:xfrm>
            <a:off x="1664620" y="2737702"/>
            <a:ext cx="2554955" cy="178667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0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05758AB-9F5F-47D0-5900-16D48471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" descr="OCCE78 – Site des dons/paiement en ligne">
            <a:extLst>
              <a:ext uri="{FF2B5EF4-FFF2-40B4-BE49-F238E27FC236}">
                <a16:creationId xmlns:a16="http://schemas.microsoft.com/office/drawing/2014/main" id="{479E49C9-4DB5-4ADD-00C1-77245BAA8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74AE707-6E4D-4A01-1481-523D562762BC}"/>
              </a:ext>
            </a:extLst>
          </p:cNvPr>
          <p:cNvSpPr txBox="1"/>
          <p:nvPr/>
        </p:nvSpPr>
        <p:spPr>
          <a:xfrm>
            <a:off x="9300935" y="2260312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clique sur « Participation aux projets »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D3E96AA-77AF-299C-2493-1644EEA280C0}"/>
              </a:ext>
            </a:extLst>
          </p:cNvPr>
          <p:cNvCxnSpPr>
            <a:cxnSpLocks/>
            <a:stCxn id="23" idx="1"/>
            <a:endCxn id="25" idx="3"/>
          </p:cNvCxnSpPr>
          <p:nvPr/>
        </p:nvCxnSpPr>
        <p:spPr>
          <a:xfrm flipH="1" flipV="1">
            <a:off x="3705726" y="1492175"/>
            <a:ext cx="5595209" cy="106052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1E345-C151-0A94-DDA3-11E9EF1611E0}"/>
              </a:ext>
            </a:extLst>
          </p:cNvPr>
          <p:cNvSpPr/>
          <p:nvPr/>
        </p:nvSpPr>
        <p:spPr>
          <a:xfrm>
            <a:off x="2612357" y="1404203"/>
            <a:ext cx="1093369" cy="17594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73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35D798-38CA-A44F-C79E-3D4883E2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037E2165-BBE1-1B9D-C129-C5843CC9A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D1D4F6-FEE9-F02B-7DDE-74F9D48D74CA}"/>
              </a:ext>
            </a:extLst>
          </p:cNvPr>
          <p:cNvSpPr txBox="1"/>
          <p:nvPr/>
        </p:nvSpPr>
        <p:spPr>
          <a:xfrm>
            <a:off x="9291410" y="2563668"/>
            <a:ext cx="271961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clique sur « connexion »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1285CDE-5D5D-68A6-56F5-BE966A34091A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4915340" y="2732945"/>
            <a:ext cx="4376070" cy="4529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2F3180C-7104-83D6-A066-44816D9C6D60}"/>
              </a:ext>
            </a:extLst>
          </p:cNvPr>
          <p:cNvSpPr/>
          <p:nvPr/>
        </p:nvSpPr>
        <p:spPr>
          <a:xfrm>
            <a:off x="4042611" y="2611474"/>
            <a:ext cx="872729" cy="25200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3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964755-24A5-F6CD-4FB7-1EA574D9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3D815289-8C03-FA24-5BF0-5EF1B62CC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02B457-A32A-1150-FC4D-EC38A04BE799}"/>
              </a:ext>
            </a:extLst>
          </p:cNvPr>
          <p:cNvSpPr txBox="1"/>
          <p:nvPr/>
        </p:nvSpPr>
        <p:spPr>
          <a:xfrm>
            <a:off x="9311463" y="3015866"/>
            <a:ext cx="2719615" cy="1815882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renseigne : </a:t>
            </a:r>
          </a:p>
          <a:p>
            <a:pPr algn="just"/>
            <a:r>
              <a:rPr lang="fr-FR" sz="1600"/>
              <a:t>- mon adresse email</a:t>
            </a:r>
          </a:p>
          <a:p>
            <a:pPr algn="just"/>
            <a:r>
              <a:rPr lang="fr-FR" sz="1600"/>
              <a:t>- mon prénom </a:t>
            </a:r>
          </a:p>
          <a:p>
            <a:pPr algn="just"/>
            <a:r>
              <a:rPr lang="fr-FR" sz="1600"/>
              <a:t>- mon NOM</a:t>
            </a:r>
          </a:p>
          <a:p>
            <a:pPr algn="just"/>
            <a:r>
              <a:rPr lang="fr-FR" sz="1600"/>
              <a:t>- un mot de passe </a:t>
            </a:r>
          </a:p>
          <a:p>
            <a:pPr algn="just"/>
            <a:r>
              <a:rPr lang="fr-FR" sz="1600"/>
              <a:t>- je répète le mot de passe </a:t>
            </a:r>
          </a:p>
          <a:p>
            <a:pPr algn="just"/>
            <a:r>
              <a:rPr lang="fr-FR" sz="1600"/>
              <a:t>- Je réponds au </a:t>
            </a:r>
            <a:r>
              <a:rPr lang="fr-FR" sz="1600" b="0" i="0">
                <a:solidFill>
                  <a:srgbClr val="202124"/>
                </a:solidFill>
                <a:effectLst/>
                <a:latin typeface="Google Sans"/>
              </a:rPr>
              <a:t>CAPTCHA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17D3E52-6654-BA08-99E8-55B042BE152B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7162800" y="3923807"/>
            <a:ext cx="2148663" cy="1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E4B9BE5-76FD-56DA-4713-5B5062B66D7F}"/>
              </a:ext>
            </a:extLst>
          </p:cNvPr>
          <p:cNvSpPr/>
          <p:nvPr/>
        </p:nvSpPr>
        <p:spPr>
          <a:xfrm>
            <a:off x="4500000" y="2902236"/>
            <a:ext cx="2662800" cy="204314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A072A7-CEE4-42B1-1B43-88E1869AD68B}"/>
              </a:ext>
            </a:extLst>
          </p:cNvPr>
          <p:cNvSpPr txBox="1"/>
          <p:nvPr/>
        </p:nvSpPr>
        <p:spPr>
          <a:xfrm>
            <a:off x="9311463" y="5390424"/>
            <a:ext cx="2719616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clique sur « suivant »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F67EEFC-579E-D4FA-A88C-3381C3FFFCF2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 flipV="1">
            <a:off x="7162800" y="5171837"/>
            <a:ext cx="2148663" cy="387864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4A90D0E-25DB-D38E-FC23-69019505C6EF}"/>
              </a:ext>
            </a:extLst>
          </p:cNvPr>
          <p:cNvSpPr/>
          <p:nvPr/>
        </p:nvSpPr>
        <p:spPr>
          <a:xfrm>
            <a:off x="6552410" y="5021580"/>
            <a:ext cx="610390" cy="30051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05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31AF119-F259-C92F-38AD-C5DAE5E69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79AA9510-64A3-BF94-963D-32E6E617D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BA254B1-FC23-3A22-A255-8E5655AD2B19}"/>
              </a:ext>
            </a:extLst>
          </p:cNvPr>
          <p:cNvSpPr txBox="1"/>
          <p:nvPr/>
        </p:nvSpPr>
        <p:spPr>
          <a:xfrm>
            <a:off x="9314270" y="1779808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renseigne le  nom et le prénom de mon enfant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24B363E-704E-F767-DD36-EF94B73A7304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7148514" y="2072196"/>
            <a:ext cx="2165756" cy="445272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BD4B38A-D1DC-2A55-83FF-759C70954423}"/>
              </a:ext>
            </a:extLst>
          </p:cNvPr>
          <p:cNvSpPr/>
          <p:nvPr/>
        </p:nvSpPr>
        <p:spPr>
          <a:xfrm>
            <a:off x="4607156" y="2389461"/>
            <a:ext cx="2541358" cy="25601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3F36EC-1EDF-611F-DD12-02B33653E7D7}"/>
              </a:ext>
            </a:extLst>
          </p:cNvPr>
          <p:cNvSpPr/>
          <p:nvPr/>
        </p:nvSpPr>
        <p:spPr>
          <a:xfrm>
            <a:off x="4607157" y="2653085"/>
            <a:ext cx="2541358" cy="25601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F66A51C-2A18-289F-DB28-F029963DB1B1}"/>
              </a:ext>
            </a:extLst>
          </p:cNvPr>
          <p:cNvSpPr txBox="1"/>
          <p:nvPr/>
        </p:nvSpPr>
        <p:spPr>
          <a:xfrm>
            <a:off x="9295220" y="2838788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sélectionne l’école de mon enfant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0EEA305-83FA-CB58-5A28-60688C117AD7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 flipV="1">
            <a:off x="7148515" y="2781092"/>
            <a:ext cx="2146705" cy="350084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027C46C-7BBE-C37B-A901-DCFF700ACF8A}"/>
              </a:ext>
            </a:extLst>
          </p:cNvPr>
          <p:cNvSpPr txBox="1"/>
          <p:nvPr/>
        </p:nvSpPr>
        <p:spPr>
          <a:xfrm>
            <a:off x="9314270" y="3827868"/>
            <a:ext cx="271961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3. </a:t>
            </a:r>
            <a:r>
              <a:rPr lang="fr-FR" sz="1600"/>
              <a:t>Je clique sur « s’inscrire »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84DCB2C-5A5E-4E19-8D5C-335A67DC98A3}"/>
              </a:ext>
            </a:extLst>
          </p:cNvPr>
          <p:cNvCxnSpPr>
            <a:cxnSpLocks/>
            <a:stCxn id="19" idx="1"/>
            <a:endCxn id="22" idx="3"/>
          </p:cNvCxnSpPr>
          <p:nvPr/>
        </p:nvCxnSpPr>
        <p:spPr>
          <a:xfrm flipH="1" flipV="1">
            <a:off x="7148514" y="3778216"/>
            <a:ext cx="2165756" cy="218929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85B97CE-8F65-B46F-B98D-8E91523685C4}"/>
              </a:ext>
            </a:extLst>
          </p:cNvPr>
          <p:cNvSpPr/>
          <p:nvPr/>
        </p:nvSpPr>
        <p:spPr>
          <a:xfrm>
            <a:off x="4582778" y="3650209"/>
            <a:ext cx="2565736" cy="25601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9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9CAB93D-7A07-7C7F-DE2B-4ACAC8952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F0500866-3692-B78F-0367-4E17BA215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1F97D6-E822-F935-ABB6-102AC7EF5FA1}"/>
              </a:ext>
            </a:extLst>
          </p:cNvPr>
          <p:cNvSpPr txBox="1"/>
          <p:nvPr/>
        </p:nvSpPr>
        <p:spPr>
          <a:xfrm>
            <a:off x="9238070" y="2177387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valide mon email en cliquant sur le lien que j’ai reçu par mail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C5C05BC-DC38-0097-640F-4AE70A2708FF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>
            <a:off x="7133661" y="2592886"/>
            <a:ext cx="2104409" cy="0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F741AE4-FFE7-EFAF-E5E1-0C490BDA05B2}"/>
              </a:ext>
            </a:extLst>
          </p:cNvPr>
          <p:cNvSpPr/>
          <p:nvPr/>
        </p:nvSpPr>
        <p:spPr>
          <a:xfrm>
            <a:off x="4604084" y="2295183"/>
            <a:ext cx="2529577" cy="595406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45ECD-1FD6-B1D4-C513-4C8C16DCF6DA}"/>
              </a:ext>
            </a:extLst>
          </p:cNvPr>
          <p:cNvSpPr/>
          <p:nvPr/>
        </p:nvSpPr>
        <p:spPr>
          <a:xfrm>
            <a:off x="1675891" y="2107385"/>
            <a:ext cx="2600325" cy="157879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AAFD33-58E9-5024-6663-8B1BC9F745AB}"/>
              </a:ext>
            </a:extLst>
          </p:cNvPr>
          <p:cNvSpPr txBox="1"/>
          <p:nvPr/>
        </p:nvSpPr>
        <p:spPr>
          <a:xfrm>
            <a:off x="9238070" y="4567012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me connecte au compte que je viens de créer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7EAA2A1-84C7-F6BF-9C5A-F026FDD2665D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276216" y="3561904"/>
            <a:ext cx="4961854" cy="1297496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3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4D63C0-95B6-27BE-4103-E8C326C8E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9C113F01-2F51-316C-0F46-F2593A120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595CC3-8986-DEF5-04C9-512CB64C2DA6}"/>
              </a:ext>
            </a:extLst>
          </p:cNvPr>
          <p:cNvSpPr/>
          <p:nvPr/>
        </p:nvSpPr>
        <p:spPr>
          <a:xfrm>
            <a:off x="2628391" y="1317990"/>
            <a:ext cx="1105409" cy="33936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BAD354-7EB9-DDB4-0471-57DD4322363B}"/>
              </a:ext>
            </a:extLst>
          </p:cNvPr>
          <p:cNvSpPr txBox="1"/>
          <p:nvPr/>
        </p:nvSpPr>
        <p:spPr>
          <a:xfrm>
            <a:off x="9316083" y="2312005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clique sur « participation aux projets »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9F19ABC-B06C-329C-E49B-CFD06D313196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3733800" y="1487670"/>
            <a:ext cx="5582283" cy="111672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92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23AA25-1C95-9421-3B85-9B0FE2D8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7EF3FD4D-89FC-5486-2769-DDE3A2618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8411F8-69C0-0306-82E2-C2A7A03E0453}"/>
              </a:ext>
            </a:extLst>
          </p:cNvPr>
          <p:cNvSpPr/>
          <p:nvPr/>
        </p:nvSpPr>
        <p:spPr>
          <a:xfrm>
            <a:off x="1675892" y="1837267"/>
            <a:ext cx="3150108" cy="1848908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F5ECC5-E8CC-E04E-D47D-4F1080188DB8}"/>
              </a:ext>
            </a:extLst>
          </p:cNvPr>
          <p:cNvSpPr txBox="1"/>
          <p:nvPr/>
        </p:nvSpPr>
        <p:spPr>
          <a:xfrm>
            <a:off x="9316084" y="2257259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1. </a:t>
            </a:r>
            <a:r>
              <a:rPr lang="fr-FR" sz="1600" dirty="0"/>
              <a:t>Je choisis le produit que je souhaite acheter pour mon enfant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59C84EB-BD0B-1CBC-5450-26B9E39483E6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4826000" y="2672758"/>
            <a:ext cx="4490084" cy="8896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309C54A1-E1EF-0E84-7A09-CFC5E4018EB8}"/>
              </a:ext>
            </a:extLst>
          </p:cNvPr>
          <p:cNvSpPr txBox="1"/>
          <p:nvPr/>
        </p:nvSpPr>
        <p:spPr>
          <a:xfrm>
            <a:off x="9316084" y="3481555"/>
            <a:ext cx="2719615" cy="1077218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2. </a:t>
            </a:r>
            <a:r>
              <a:rPr lang="fr-FR" sz="1600" dirty="0"/>
              <a:t>Ici, je peux voir que l’école Ronsard a créé un produit don. Si je le sélectionne, il sera nominatif.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C5895-F4BC-D238-3E25-3429965C56F9}"/>
              </a:ext>
            </a:extLst>
          </p:cNvPr>
          <p:cNvSpPr/>
          <p:nvPr/>
        </p:nvSpPr>
        <p:spPr>
          <a:xfrm>
            <a:off x="3394076" y="2107385"/>
            <a:ext cx="1271588" cy="1243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Don - Icônes amour et romance gratuites">
            <a:extLst>
              <a:ext uri="{FF2B5EF4-FFF2-40B4-BE49-F238E27FC236}">
                <a16:creationId xmlns:a16="http://schemas.microsoft.com/office/drawing/2014/main" id="{ED3D8FB5-4B94-C1E4-0160-05C10C80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60" y="2206192"/>
            <a:ext cx="1045420" cy="10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DDC83FF-8A5A-CD6E-E3F3-E4A47DF25FC5}"/>
              </a:ext>
            </a:extLst>
          </p:cNvPr>
          <p:cNvSpPr txBox="1"/>
          <p:nvPr/>
        </p:nvSpPr>
        <p:spPr>
          <a:xfrm>
            <a:off x="3315073" y="3370076"/>
            <a:ext cx="14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rgbClr val="294362"/>
                </a:solidFill>
              </a:rPr>
              <a:t>Don à la coopérative de l’école</a:t>
            </a:r>
          </a:p>
          <a:p>
            <a:r>
              <a:rPr lang="fr-FR" sz="600" b="1" dirty="0"/>
              <a:t>1,00€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4192B93-2331-07BD-A7BD-282F752D75F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419600" y="3481555"/>
            <a:ext cx="4896484" cy="538609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72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38A27BE-2614-B504-9B65-0017E684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A0CCCD4A-B14F-2A17-155C-431590F4D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36EDE0-8145-1D0F-5719-9A29BB7014E2}"/>
              </a:ext>
            </a:extLst>
          </p:cNvPr>
          <p:cNvSpPr/>
          <p:nvPr/>
        </p:nvSpPr>
        <p:spPr>
          <a:xfrm>
            <a:off x="4057142" y="2833689"/>
            <a:ext cx="2210308" cy="41910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9B25AD-1ABA-52B1-F119-01927A4B3630}"/>
              </a:ext>
            </a:extLst>
          </p:cNvPr>
          <p:cNvSpPr txBox="1"/>
          <p:nvPr/>
        </p:nvSpPr>
        <p:spPr>
          <a:xfrm>
            <a:off x="9316081" y="2488217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sélectionne l’enfant pour qui je souhaite acheter ce produit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4AEB6C7-449B-FECB-B4BC-425045D008FF}"/>
              </a:ext>
            </a:extLst>
          </p:cNvPr>
          <p:cNvCxnSpPr>
            <a:cxnSpLocks/>
            <a:stCxn id="4" idx="1"/>
            <a:endCxn id="3" idx="3"/>
          </p:cNvCxnSpPr>
          <p:nvPr/>
        </p:nvCxnSpPr>
        <p:spPr>
          <a:xfrm flipH="1">
            <a:off x="6267450" y="2903716"/>
            <a:ext cx="3048631" cy="13952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4007EF7-9F7E-49F4-51DF-94DD3DED96D1}"/>
              </a:ext>
            </a:extLst>
          </p:cNvPr>
          <p:cNvSpPr txBox="1"/>
          <p:nvPr/>
        </p:nvSpPr>
        <p:spPr>
          <a:xfrm>
            <a:off x="9316082" y="3833624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choisis la quantité souhaitée et je clique sur « ajouter au panier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C3DF23-21FD-324A-A3F0-646DDA313BF3}"/>
              </a:ext>
            </a:extLst>
          </p:cNvPr>
          <p:cNvSpPr/>
          <p:nvPr/>
        </p:nvSpPr>
        <p:spPr>
          <a:xfrm>
            <a:off x="4057141" y="3376800"/>
            <a:ext cx="1629284" cy="30343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370984-9C86-7D66-5CE7-B8A5410192A6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5686425" y="3528517"/>
            <a:ext cx="3629657" cy="45552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5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42C3FEB-E68E-339E-DCC0-0E3FDEB31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08"/>
          <a:stretch/>
        </p:blipFill>
        <p:spPr>
          <a:xfrm>
            <a:off x="0" y="871779"/>
            <a:ext cx="9000000" cy="51144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14780D-1F36-9DE3-F7D9-ABF13D21270C}"/>
              </a:ext>
            </a:extLst>
          </p:cNvPr>
          <p:cNvSpPr txBox="1"/>
          <p:nvPr/>
        </p:nvSpPr>
        <p:spPr>
          <a:xfrm>
            <a:off x="524794" y="318443"/>
            <a:ext cx="461870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1. </a:t>
            </a:r>
            <a:r>
              <a:rPr lang="fr-FR" sz="1600"/>
              <a:t>Je me rends sur : </a:t>
            </a:r>
            <a:r>
              <a:rPr lang="fr-FR" sz="1600" u="sng">
                <a:solidFill>
                  <a:schemeClr val="accent1"/>
                </a:solidFill>
              </a:rPr>
              <a:t>https://ad78.occe.coop/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E72EFFC-30D5-4007-5C4B-D51A35AA12DA}"/>
              </a:ext>
            </a:extLst>
          </p:cNvPr>
          <p:cNvCxnSpPr>
            <a:cxnSpLocks/>
            <a:stCxn id="2" idx="2"/>
            <a:endCxn id="8" idx="3"/>
          </p:cNvCxnSpPr>
          <p:nvPr/>
        </p:nvCxnSpPr>
        <p:spPr>
          <a:xfrm flipH="1">
            <a:off x="1388269" y="656997"/>
            <a:ext cx="1445878" cy="50645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E20E8F-D671-89EA-550D-365A921AA065}"/>
              </a:ext>
            </a:extLst>
          </p:cNvPr>
          <p:cNvSpPr/>
          <p:nvPr/>
        </p:nvSpPr>
        <p:spPr>
          <a:xfrm>
            <a:off x="524795" y="1074361"/>
            <a:ext cx="863474" cy="17817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OCCE78 – Site des dons/paiement en ligne">
            <a:extLst>
              <a:ext uri="{FF2B5EF4-FFF2-40B4-BE49-F238E27FC236}">
                <a16:creationId xmlns:a16="http://schemas.microsoft.com/office/drawing/2014/main" id="{CD9A6413-91D6-39B0-1425-4538B2A0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A6B91E-6952-5097-03FC-9B193726F6F1}"/>
              </a:ext>
            </a:extLst>
          </p:cNvPr>
          <p:cNvSpPr txBox="1"/>
          <p:nvPr/>
        </p:nvSpPr>
        <p:spPr>
          <a:xfrm>
            <a:off x="9427495" y="1651943"/>
            <a:ext cx="2516856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2. </a:t>
            </a:r>
            <a:r>
              <a:rPr lang="fr-FR" sz="1600"/>
              <a:t>Je clique sur « Faire un don » </a:t>
            </a:r>
            <a:endParaRPr lang="fr-FR" sz="1600" u="sng">
              <a:solidFill>
                <a:schemeClr val="accent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0622760-AE2A-F447-35AC-7FB4C95E7876}"/>
              </a:ext>
            </a:extLst>
          </p:cNvPr>
          <p:cNvCxnSpPr>
            <a:cxnSpLocks/>
            <a:stCxn id="11" idx="1"/>
            <a:endCxn id="16" idx="3"/>
          </p:cNvCxnSpPr>
          <p:nvPr/>
        </p:nvCxnSpPr>
        <p:spPr>
          <a:xfrm flipH="1" flipV="1">
            <a:off x="7960519" y="1921916"/>
            <a:ext cx="1466976" cy="2241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45E1B-4975-24A5-800A-EE93194E03EA}"/>
              </a:ext>
            </a:extLst>
          </p:cNvPr>
          <p:cNvSpPr/>
          <p:nvPr/>
        </p:nvSpPr>
        <p:spPr>
          <a:xfrm>
            <a:off x="7341520" y="1832827"/>
            <a:ext cx="618999" cy="17817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47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87CD74-A1C4-6AAE-B07E-9EAF3F44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4BAFF9C1-4EBB-4686-31E4-EBB095029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D90FE0-2C5D-049C-F62E-B26EAEF93865}"/>
              </a:ext>
            </a:extLst>
          </p:cNvPr>
          <p:cNvSpPr txBox="1"/>
          <p:nvPr/>
        </p:nvSpPr>
        <p:spPr>
          <a:xfrm>
            <a:off x="9361894" y="3004845"/>
            <a:ext cx="2316759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valide la commande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35FAB14-6EFD-A1C5-9111-245764791EBD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7334250" y="3174122"/>
            <a:ext cx="2027644" cy="8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0AFB699-5627-1303-901B-5AA35024CB88}"/>
              </a:ext>
            </a:extLst>
          </p:cNvPr>
          <p:cNvSpPr/>
          <p:nvPr/>
        </p:nvSpPr>
        <p:spPr>
          <a:xfrm>
            <a:off x="5086349" y="3045619"/>
            <a:ext cx="2247901" cy="257176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3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3E99AE2-FE98-C497-F0B7-600BDB55D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EE051418-BCF1-CB9E-B832-AA3C7DEC4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E1925B-BCC0-425D-6923-2F5CC7D30006}"/>
              </a:ext>
            </a:extLst>
          </p:cNvPr>
          <p:cNvSpPr txBox="1"/>
          <p:nvPr/>
        </p:nvSpPr>
        <p:spPr>
          <a:xfrm>
            <a:off x="9287601" y="1937996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renseigne les informations de ma carte bancaire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DFDFE91-E847-49B1-49F9-A52A112CD8A3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>
            <a:off x="6800851" y="2353495"/>
            <a:ext cx="2486750" cy="14796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BDBDE-1A1E-4577-EAC7-0BD2254A782B}"/>
              </a:ext>
            </a:extLst>
          </p:cNvPr>
          <p:cNvSpPr/>
          <p:nvPr/>
        </p:nvSpPr>
        <p:spPr>
          <a:xfrm>
            <a:off x="5206365" y="2139409"/>
            <a:ext cx="1594486" cy="7240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DCF93C8-CC40-D312-C04C-0593A2B2085F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flipH="1" flipV="1">
            <a:off x="6543675" y="3064926"/>
            <a:ext cx="2743926" cy="509197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4BDE7903-44BB-524A-C748-89E15E983632}"/>
              </a:ext>
            </a:extLst>
          </p:cNvPr>
          <p:cNvSpPr txBox="1"/>
          <p:nvPr/>
        </p:nvSpPr>
        <p:spPr>
          <a:xfrm>
            <a:off x="9287601" y="3404846"/>
            <a:ext cx="271961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clique sur « valider 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7ACDB-F97D-9DDD-229B-617B6F3FD278}"/>
              </a:ext>
            </a:extLst>
          </p:cNvPr>
          <p:cNvSpPr/>
          <p:nvPr/>
        </p:nvSpPr>
        <p:spPr>
          <a:xfrm>
            <a:off x="5206365" y="2863506"/>
            <a:ext cx="1337310" cy="402839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67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CCE78 – Site des dons/paiement en ligne">
            <a:extLst>
              <a:ext uri="{FF2B5EF4-FFF2-40B4-BE49-F238E27FC236}">
                <a16:creationId xmlns:a16="http://schemas.microsoft.com/office/drawing/2014/main" id="{CD9A6413-91D6-39B0-1425-4538B2A0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833C8C-D398-EF32-286D-A04418049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9BF69F-2D88-0960-93F5-1EDD23FCDBF0}"/>
              </a:ext>
            </a:extLst>
          </p:cNvPr>
          <p:cNvSpPr txBox="1"/>
          <p:nvPr/>
        </p:nvSpPr>
        <p:spPr>
          <a:xfrm>
            <a:off x="9427495" y="3423593"/>
            <a:ext cx="2516856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/>
              <a:t>1. </a:t>
            </a:r>
            <a:r>
              <a:rPr lang="fr-FR" sz="1600"/>
              <a:t>Je clique sur l’image</a:t>
            </a:r>
            <a:endParaRPr lang="fr-FR" sz="1600" u="sng">
              <a:solidFill>
                <a:schemeClr val="accent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7199AB4-13A9-7038-B544-64285E261E2B}"/>
              </a:ext>
            </a:extLst>
          </p:cNvPr>
          <p:cNvCxnSpPr>
            <a:cxnSpLocks/>
            <a:stCxn id="5" idx="1"/>
            <a:endCxn id="12" idx="3"/>
          </p:cNvCxnSpPr>
          <p:nvPr/>
        </p:nvCxnSpPr>
        <p:spPr>
          <a:xfrm flipH="1">
            <a:off x="4219575" y="3592870"/>
            <a:ext cx="5207920" cy="38169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594830C-0302-6337-3E3D-0192844E3890}"/>
              </a:ext>
            </a:extLst>
          </p:cNvPr>
          <p:cNvSpPr/>
          <p:nvPr/>
        </p:nvSpPr>
        <p:spPr>
          <a:xfrm>
            <a:off x="1664620" y="2737702"/>
            <a:ext cx="2554955" cy="178667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89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CE6D414-8C9D-E231-B41E-0C53F8DA7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" descr="OCCE78 – Site des dons/paiement en ligne">
            <a:extLst>
              <a:ext uri="{FF2B5EF4-FFF2-40B4-BE49-F238E27FC236}">
                <a16:creationId xmlns:a16="http://schemas.microsoft.com/office/drawing/2014/main" id="{CD9A6413-91D6-39B0-1425-4538B2A0A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A89DD2-E557-0D23-E496-83182DDD59AE}"/>
              </a:ext>
            </a:extLst>
          </p:cNvPr>
          <p:cNvSpPr/>
          <p:nvPr/>
        </p:nvSpPr>
        <p:spPr>
          <a:xfrm>
            <a:off x="1762125" y="1866900"/>
            <a:ext cx="1333500" cy="137160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7FA7F3-A252-AC7F-A3E7-8649A68D9532}"/>
              </a:ext>
            </a:extLst>
          </p:cNvPr>
          <p:cNvSpPr txBox="1"/>
          <p:nvPr/>
        </p:nvSpPr>
        <p:spPr>
          <a:xfrm>
            <a:off x="9290081" y="2316249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1. </a:t>
            </a:r>
            <a:r>
              <a:rPr lang="fr-FR" sz="1600" dirty="0"/>
              <a:t>Je clique sur « Faire un don à la coopérative de l’école »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E2DCE0B-DE6F-1DD8-221B-2252E933835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095625" y="2608637"/>
            <a:ext cx="6194456" cy="0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8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960F8DF-6FF5-26FA-E7D6-6537FB8E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200"/>
            <a:ext cx="8998400" cy="5061600"/>
          </a:xfrm>
          <a:prstGeom prst="rect">
            <a:avLst/>
          </a:prstGeom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9A83A662-3D72-15C6-C16C-B126A5D84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E88188-FF17-F4DD-5368-CC31127FCEF6}"/>
              </a:ext>
            </a:extLst>
          </p:cNvPr>
          <p:cNvSpPr txBox="1"/>
          <p:nvPr/>
        </p:nvSpPr>
        <p:spPr>
          <a:xfrm>
            <a:off x="9361894" y="2623845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saisis le montant de mon don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32D1362E-1C88-1B30-14D2-E24426C32147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4357690" y="2916233"/>
            <a:ext cx="5004204" cy="343486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0F31A25-0C15-5411-4AE7-C88A9CFACB8B}"/>
              </a:ext>
            </a:extLst>
          </p:cNvPr>
          <p:cNvSpPr/>
          <p:nvPr/>
        </p:nvSpPr>
        <p:spPr>
          <a:xfrm>
            <a:off x="4069913" y="3158418"/>
            <a:ext cx="287777" cy="202602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5BDAD9-E0EE-B6C4-9517-29761E21C205}"/>
              </a:ext>
            </a:extLst>
          </p:cNvPr>
          <p:cNvSpPr txBox="1"/>
          <p:nvPr/>
        </p:nvSpPr>
        <p:spPr>
          <a:xfrm>
            <a:off x="9361894" y="3902442"/>
            <a:ext cx="2719615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sélectionne l’école à qui faire le don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738C00B-6E39-F8C8-0E67-D90D0C6846B5}"/>
              </a:ext>
            </a:extLst>
          </p:cNvPr>
          <p:cNvCxnSpPr>
            <a:cxnSpLocks/>
            <a:stCxn id="12" idx="1"/>
            <a:endCxn id="16" idx="3"/>
          </p:cNvCxnSpPr>
          <p:nvPr/>
        </p:nvCxnSpPr>
        <p:spPr>
          <a:xfrm flipH="1" flipV="1">
            <a:off x="4628147" y="3960132"/>
            <a:ext cx="4733747" cy="234698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FD3DDCC-9B01-4582-5E89-7B95A9301A3F}"/>
              </a:ext>
            </a:extLst>
          </p:cNvPr>
          <p:cNvSpPr/>
          <p:nvPr/>
        </p:nvSpPr>
        <p:spPr>
          <a:xfrm>
            <a:off x="4069913" y="3858831"/>
            <a:ext cx="558234" cy="202602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1E5AF3-0D6B-4FB7-9B99-38C93D56A0AE}"/>
              </a:ext>
            </a:extLst>
          </p:cNvPr>
          <p:cNvSpPr txBox="1"/>
          <p:nvPr/>
        </p:nvSpPr>
        <p:spPr>
          <a:xfrm>
            <a:off x="953448" y="6194790"/>
            <a:ext cx="5072136" cy="58477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 b="1" dirty="0"/>
              <a:t>4. </a:t>
            </a:r>
            <a:r>
              <a:rPr lang="fr-FR" sz="1600" dirty="0"/>
              <a:t>Je choisis la quantité de dons que je souhaite faire (exemple : quantité 1 = 10 euros, quantité 2 = 20 euros…</a:t>
            </a:r>
            <a:endParaRPr lang="fr-FR" sz="1600" dirty="0">
              <a:cs typeface="Calibri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48582BD-647D-A037-2F81-8B64247C713D}"/>
              </a:ext>
            </a:extLst>
          </p:cNvPr>
          <p:cNvCxnSpPr>
            <a:cxnSpLocks/>
            <a:stCxn id="22" idx="0"/>
            <a:endCxn id="24" idx="2"/>
          </p:cNvCxnSpPr>
          <p:nvPr/>
        </p:nvCxnSpPr>
        <p:spPr>
          <a:xfrm flipV="1">
            <a:off x="3489516" y="5087365"/>
            <a:ext cx="789589" cy="110742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DC22B70-A12F-65F8-2B34-CCA18022BA12}"/>
              </a:ext>
            </a:extLst>
          </p:cNvPr>
          <p:cNvSpPr/>
          <p:nvPr/>
        </p:nvSpPr>
        <p:spPr>
          <a:xfrm>
            <a:off x="4046098" y="4770232"/>
            <a:ext cx="466014" cy="31713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5D6B8-486C-F242-DC4E-6D3D4EACFFC7}"/>
              </a:ext>
            </a:extLst>
          </p:cNvPr>
          <p:cNvSpPr/>
          <p:nvPr/>
        </p:nvSpPr>
        <p:spPr>
          <a:xfrm>
            <a:off x="4069912" y="4375042"/>
            <a:ext cx="3092888" cy="31713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0A963B4-6716-8101-E7F4-2399CE4012CE}"/>
              </a:ext>
            </a:extLst>
          </p:cNvPr>
          <p:cNvSpPr txBox="1"/>
          <p:nvPr/>
        </p:nvSpPr>
        <p:spPr>
          <a:xfrm>
            <a:off x="9344030" y="4994453"/>
            <a:ext cx="2737479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/>
              <a:t>3. </a:t>
            </a:r>
            <a:r>
              <a:rPr lang="fr-FR" sz="1600" dirty="0"/>
              <a:t>Je saisis  le nom de mon enfant </a:t>
            </a:r>
            <a:r>
              <a:rPr lang="fr-FR" sz="1600" b="1" u="sng" dirty="0"/>
              <a:t>si je souhaite que le don soit nominatif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91385CD-E37A-0442-DBE1-02F027BBDF70}"/>
              </a:ext>
            </a:extLst>
          </p:cNvPr>
          <p:cNvCxnSpPr>
            <a:cxnSpLocks/>
            <a:stCxn id="26" idx="1"/>
            <a:endCxn id="25" idx="2"/>
          </p:cNvCxnSpPr>
          <p:nvPr/>
        </p:nvCxnSpPr>
        <p:spPr>
          <a:xfrm flipH="1" flipV="1">
            <a:off x="5616356" y="4692175"/>
            <a:ext cx="3727674" cy="717777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176BE207-FC97-E172-FF4E-1A014ABA5767}"/>
              </a:ext>
            </a:extLst>
          </p:cNvPr>
          <p:cNvSpPr txBox="1"/>
          <p:nvPr/>
        </p:nvSpPr>
        <p:spPr>
          <a:xfrm>
            <a:off x="6310239" y="6190334"/>
            <a:ext cx="3265561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fr-FR" sz="1600" b="1" dirty="0"/>
              <a:t>5. </a:t>
            </a:r>
            <a:r>
              <a:rPr lang="fr-FR" sz="1600" dirty="0"/>
              <a:t>Je clique sur « ajouter au panier »</a:t>
            </a:r>
            <a:endParaRPr lang="fr-FR" sz="1600" dirty="0">
              <a:cs typeface="Calibri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C058349-72F9-515C-ACE9-5B3157F19A85}"/>
              </a:ext>
            </a:extLst>
          </p:cNvPr>
          <p:cNvCxnSpPr>
            <a:cxnSpLocks/>
            <a:stCxn id="29" idx="0"/>
            <a:endCxn id="32" idx="2"/>
          </p:cNvCxnSpPr>
          <p:nvPr/>
        </p:nvCxnSpPr>
        <p:spPr>
          <a:xfrm flipH="1" flipV="1">
            <a:off x="5067300" y="5094730"/>
            <a:ext cx="2875720" cy="1095604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E70EA8F-3CE4-171B-EDDD-00D149A36415}"/>
              </a:ext>
            </a:extLst>
          </p:cNvPr>
          <p:cNvSpPr/>
          <p:nvPr/>
        </p:nvSpPr>
        <p:spPr>
          <a:xfrm>
            <a:off x="4565650" y="4777597"/>
            <a:ext cx="1003299" cy="317133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84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84045E-C67B-A373-3849-2CEF8733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74EA3551-B6B4-78C3-C526-AABB5D43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C39E541-EF9E-1EF9-B258-B3A78B37FAF8}"/>
              </a:ext>
            </a:extLst>
          </p:cNvPr>
          <p:cNvSpPr txBox="1"/>
          <p:nvPr/>
        </p:nvSpPr>
        <p:spPr>
          <a:xfrm>
            <a:off x="9361894" y="3004845"/>
            <a:ext cx="2316759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valide la commande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D743246-373D-F421-E669-45E8A228D87B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7210426" y="3174122"/>
            <a:ext cx="2151468" cy="85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A6C4035-AE58-1C0B-E0FC-896046110A45}"/>
              </a:ext>
            </a:extLst>
          </p:cNvPr>
          <p:cNvSpPr/>
          <p:nvPr/>
        </p:nvSpPr>
        <p:spPr>
          <a:xfrm>
            <a:off x="5086350" y="3045619"/>
            <a:ext cx="2124076" cy="257176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53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DFCCD11-BBE9-9683-AF45-04B67FF6A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50"/>
            <a:ext cx="9000000" cy="50625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DE386070-0739-4BD4-20FB-18F6D4B6B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F1B2F3A-D7FB-7C1D-417C-F373B921F645}"/>
              </a:ext>
            </a:extLst>
          </p:cNvPr>
          <p:cNvSpPr txBox="1"/>
          <p:nvPr/>
        </p:nvSpPr>
        <p:spPr>
          <a:xfrm>
            <a:off x="9361894" y="2080920"/>
            <a:ext cx="2719615" cy="2554545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choisis si : </a:t>
            </a:r>
          </a:p>
          <a:p>
            <a:pPr algn="just"/>
            <a:endParaRPr lang="fr-FR" sz="1600"/>
          </a:p>
          <a:p>
            <a:pPr algn="just"/>
            <a:r>
              <a:rPr lang="fr-FR" sz="1600"/>
              <a:t>- Je ne souhaite pas de reçu fiscal</a:t>
            </a:r>
          </a:p>
          <a:p>
            <a:pPr algn="just"/>
            <a:r>
              <a:rPr lang="fr-FR" sz="1600"/>
              <a:t>- Je suis un particulier et je souhaite un reçu fiscal (à partir de 300,00 € de don</a:t>
            </a:r>
          </a:p>
          <a:p>
            <a:pPr algn="just"/>
            <a:r>
              <a:rPr lang="fr-FR" sz="1600"/>
              <a:t>- Je suis une entreprise et je souhaite un reçu fiscal (à partir de 300,00 € de don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D6338CB-5C9A-4F87-4DCA-175C58BB6548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>
            <a:off x="4221480" y="3358193"/>
            <a:ext cx="5140414" cy="23306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A621D92-6197-917C-F056-32F6A5D6F658}"/>
              </a:ext>
            </a:extLst>
          </p:cNvPr>
          <p:cNvSpPr/>
          <p:nvPr/>
        </p:nvSpPr>
        <p:spPr>
          <a:xfrm>
            <a:off x="1764506" y="3114799"/>
            <a:ext cx="2456974" cy="533400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01F4948-B513-6896-E340-AB6C0FC06E39}"/>
              </a:ext>
            </a:extLst>
          </p:cNvPr>
          <p:cNvSpPr txBox="1"/>
          <p:nvPr/>
        </p:nvSpPr>
        <p:spPr>
          <a:xfrm>
            <a:off x="9304743" y="5178543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3. </a:t>
            </a:r>
            <a:r>
              <a:rPr lang="fr-FR" sz="1600"/>
              <a:t>J’accepte les conditions générales et je clique sur « commander »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BDBF17B-39C1-4A89-6356-9A6631019655}"/>
              </a:ext>
            </a:extLst>
          </p:cNvPr>
          <p:cNvCxnSpPr>
            <a:cxnSpLocks/>
            <a:stCxn id="9" idx="1"/>
            <a:endCxn id="11" idx="2"/>
          </p:cNvCxnSpPr>
          <p:nvPr/>
        </p:nvCxnSpPr>
        <p:spPr>
          <a:xfrm flipH="1" flipV="1">
            <a:off x="5870258" y="4539172"/>
            <a:ext cx="3434485" cy="1054870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B3996-9416-B93D-75E0-654670A00A7F}"/>
              </a:ext>
            </a:extLst>
          </p:cNvPr>
          <p:cNvSpPr/>
          <p:nvPr/>
        </p:nvSpPr>
        <p:spPr>
          <a:xfrm>
            <a:off x="5073015" y="4110611"/>
            <a:ext cx="1594486" cy="428561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EDE37A-0A72-1193-BE78-94C53113CF56}"/>
              </a:ext>
            </a:extLst>
          </p:cNvPr>
          <p:cNvSpPr txBox="1"/>
          <p:nvPr/>
        </p:nvSpPr>
        <p:spPr>
          <a:xfrm>
            <a:off x="9361893" y="1486870"/>
            <a:ext cx="271961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saisis mon adresse email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552C64B-2FE9-13C1-998E-C0D0C946E91A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flipH="1">
            <a:off x="2609850" y="1656147"/>
            <a:ext cx="6752043" cy="1125497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A67D2-8D18-9C76-FBC4-14A0AEF0DC74}"/>
              </a:ext>
            </a:extLst>
          </p:cNvPr>
          <p:cNvSpPr/>
          <p:nvPr/>
        </p:nvSpPr>
        <p:spPr>
          <a:xfrm>
            <a:off x="1764506" y="2654799"/>
            <a:ext cx="845344" cy="253689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55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3B0FC1-A4AA-0B22-3A47-AA1ACA64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781"/>
            <a:ext cx="9000000" cy="50484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icture 2" descr="OCCE78 – Site des dons/paiement en ligne">
            <a:extLst>
              <a:ext uri="{FF2B5EF4-FFF2-40B4-BE49-F238E27FC236}">
                <a16:creationId xmlns:a16="http://schemas.microsoft.com/office/drawing/2014/main" id="{332DD35A-A6E9-7F15-EDD9-F0C48A7B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773E78-3BAF-6B37-44F5-B2AA4A59D0C2}"/>
              </a:ext>
            </a:extLst>
          </p:cNvPr>
          <p:cNvSpPr txBox="1"/>
          <p:nvPr/>
        </p:nvSpPr>
        <p:spPr>
          <a:xfrm>
            <a:off x="9287601" y="1937996"/>
            <a:ext cx="2719615" cy="8309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1. </a:t>
            </a:r>
            <a:r>
              <a:rPr lang="fr-FR" sz="1600"/>
              <a:t>Je renseigne les informations de ma carte bancaire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DC3204E-394C-EEA2-9764-ED5576A87519}"/>
              </a:ext>
            </a:extLst>
          </p:cNvPr>
          <p:cNvCxnSpPr>
            <a:cxnSpLocks/>
            <a:stCxn id="3" idx="1"/>
            <a:endCxn id="6" idx="3"/>
          </p:cNvCxnSpPr>
          <p:nvPr/>
        </p:nvCxnSpPr>
        <p:spPr>
          <a:xfrm flipH="1">
            <a:off x="6800851" y="2353495"/>
            <a:ext cx="2486750" cy="147963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A6CAEF-BA9E-7674-8AB6-1A6205FFFDC3}"/>
              </a:ext>
            </a:extLst>
          </p:cNvPr>
          <p:cNvSpPr/>
          <p:nvPr/>
        </p:nvSpPr>
        <p:spPr>
          <a:xfrm>
            <a:off x="5206365" y="2139409"/>
            <a:ext cx="1594486" cy="724097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DDC77C8-3A33-F012-BCEB-4561A2AB3A44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6543675" y="3064926"/>
            <a:ext cx="2743926" cy="509197"/>
          </a:xfrm>
          <a:prstGeom prst="straightConnector1">
            <a:avLst/>
          </a:prstGeom>
          <a:ln w="28575">
            <a:solidFill>
              <a:srgbClr val="9CBF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6C1C446-4DA3-68B7-AF20-BEAF02E424AD}"/>
              </a:ext>
            </a:extLst>
          </p:cNvPr>
          <p:cNvSpPr txBox="1"/>
          <p:nvPr/>
        </p:nvSpPr>
        <p:spPr>
          <a:xfrm>
            <a:off x="9287601" y="3404846"/>
            <a:ext cx="2719615" cy="338554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b="1"/>
              <a:t>2. </a:t>
            </a:r>
            <a:r>
              <a:rPr lang="fr-FR" sz="1600"/>
              <a:t>Je clique sur « valider »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05263B-93E9-559A-12D0-CE5D9F4865AE}"/>
              </a:ext>
            </a:extLst>
          </p:cNvPr>
          <p:cNvSpPr/>
          <p:nvPr/>
        </p:nvSpPr>
        <p:spPr>
          <a:xfrm>
            <a:off x="5206365" y="2863506"/>
            <a:ext cx="1337310" cy="402839"/>
          </a:xfrm>
          <a:prstGeom prst="rect">
            <a:avLst/>
          </a:prstGeom>
          <a:noFill/>
          <a:ln w="28575">
            <a:solidFill>
              <a:srgbClr val="9CBF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27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CCE78 – Site des dons/paiement en ligne">
            <a:extLst>
              <a:ext uri="{FF2B5EF4-FFF2-40B4-BE49-F238E27FC236}">
                <a16:creationId xmlns:a16="http://schemas.microsoft.com/office/drawing/2014/main" id="{B75DA071-23B7-4C99-1DBA-2CC381DBA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7" b="12636"/>
          <a:stretch/>
        </p:blipFill>
        <p:spPr bwMode="auto">
          <a:xfrm>
            <a:off x="11182122" y="47625"/>
            <a:ext cx="962253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C5F2FA4-2125-C8F1-55FB-5352E81CBF37}"/>
              </a:ext>
            </a:extLst>
          </p:cNvPr>
          <p:cNvSpPr txBox="1"/>
          <p:nvPr/>
        </p:nvSpPr>
        <p:spPr>
          <a:xfrm>
            <a:off x="1177925" y="2736503"/>
            <a:ext cx="983615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/>
              <a:t>Partie 2 :</a:t>
            </a:r>
          </a:p>
          <a:p>
            <a:endParaRPr lang="fr-FR" sz="2800"/>
          </a:p>
          <a:p>
            <a:r>
              <a:rPr lang="fr-FR" sz="2800" dirty="0"/>
              <a:t>Je souhaite participer au projet de mon école</a:t>
            </a:r>
            <a:endParaRPr lang="fr-F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168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1e5056-f12b-40d5-b97a-2ffbbe85b250">
      <Terms xmlns="http://schemas.microsoft.com/office/infopath/2007/PartnerControls"/>
    </lcf76f155ced4ddcb4097134ff3c332f>
    <TaxCatchAll xmlns="5c2f1cdf-2163-45ad-ad7d-3d2ec8d7ce6d" xsi:nil="true"/>
    <_Flow_SignoffStatus xmlns="f11e5056-f12b-40d5-b97a-2ffbbe85b2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69ACAD1E57D4C8EB8765AF93B6ACB" ma:contentTypeVersion="18" ma:contentTypeDescription="Crée un document." ma:contentTypeScope="" ma:versionID="4d654c1e41c4da4c594b58612ec4395e">
  <xsd:schema xmlns:xsd="http://www.w3.org/2001/XMLSchema" xmlns:xs="http://www.w3.org/2001/XMLSchema" xmlns:p="http://schemas.microsoft.com/office/2006/metadata/properties" xmlns:ns2="f11e5056-f12b-40d5-b97a-2ffbbe85b250" xmlns:ns3="5c2f1cdf-2163-45ad-ad7d-3d2ec8d7ce6d" targetNamespace="http://schemas.microsoft.com/office/2006/metadata/properties" ma:root="true" ma:fieldsID="4229fc18027086d406e0239d0646e341" ns2:_="" ns3:_="">
    <xsd:import namespace="f11e5056-f12b-40d5-b97a-2ffbbe85b250"/>
    <xsd:import namespace="5c2f1cdf-2163-45ad-ad7d-3d2ec8d7c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e5056-f12b-40d5-b97a-2ffbbe85b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État de validation" ma:internalName="_x00c9_tat_x0020_de_x0020_validation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d748b1e-2a88-40f4-b927-5d34be9967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f1cdf-2163-45ad-ad7d-3d2ec8d7ce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1084f52-3fde-4163-96ec-efc04bccd307}" ma:internalName="TaxCatchAll" ma:showField="CatchAllData" ma:web="5c2f1cdf-2163-45ad-ad7d-3d2ec8d7c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F7C1D-A9A7-4966-B898-E84F814FBA36}">
  <ds:schemaRefs>
    <ds:schemaRef ds:uri="5c2f1cdf-2163-45ad-ad7d-3d2ec8d7ce6d"/>
    <ds:schemaRef ds:uri="f11e5056-f12b-40d5-b97a-2ffbbe85b2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35528F-B245-457C-8DD3-DD32D5323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5A949-E612-479A-A6FC-8447B6220728}">
  <ds:schemaRefs>
    <ds:schemaRef ds:uri="5c2f1cdf-2163-45ad-ad7d-3d2ec8d7ce6d"/>
    <ds:schemaRef ds:uri="f11e5056-f12b-40d5-b97a-2ffbbe85b2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587</Words>
  <Application>Microsoft Office PowerPoint</Application>
  <PresentationFormat>Grand écran</PresentationFormat>
  <Paragraphs>60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Dorian Etienne</dc:creator>
  <cp:lastModifiedBy>Dorian Etienne</cp:lastModifiedBy>
  <cp:revision>22</cp:revision>
  <dcterms:created xsi:type="dcterms:W3CDTF">2023-09-04T14:20:52Z</dcterms:created>
  <dcterms:modified xsi:type="dcterms:W3CDTF">2023-11-03T16:28:55Z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0x010100F1D69ACAD1E57D4C8EB8765AF93B6ACB</vt:lpwstr>
  </property>
  <property fmtid="{D5CDD505-2E9C-101B-9397-08002B2CF9AE}" pid="3" name="MediaServiceImageTags">
    <vt:lpwstr/>
  </property>
</Properties>
</file>